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1" r:id="rId4"/>
    <p:sldMasterId id="2147483722" r:id="rId5"/>
    <p:sldMasterId id="214748372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Caveat"/>
      <p:regular r:id="rId21"/>
      <p:bold r:id="rId22"/>
    </p:embeddedFont>
    <p:embeddedFont>
      <p:font typeface="Google Sans Medium"/>
      <p:regular r:id="rId23"/>
      <p:bold r:id="rId24"/>
      <p:italic r:id="rId25"/>
      <p:boldItalic r:id="rId26"/>
    </p:embeddedFont>
    <p:embeddedFont>
      <p:font typeface="Google Sans"/>
      <p:regular r:id="rId27"/>
      <p:bold r:id="rId28"/>
      <p:italic r:id="rId29"/>
      <p:boldItalic r:id="rId30"/>
    </p:embeddedFont>
    <p:embeddedFont>
      <p:font typeface="Helvetica Neue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Light-regular.fntdata"/><Relationship Id="rId30" Type="http://schemas.openxmlformats.org/officeDocument/2006/relationships/font" Target="fonts/GoogleSans-boldItalic.fntdata"/><Relationship Id="rId33" Type="http://schemas.openxmlformats.org/officeDocument/2006/relationships/font" Target="fonts/HelveticaNeueLight-italic.fntdata"/><Relationship Id="rId32" Type="http://schemas.openxmlformats.org/officeDocument/2006/relationships/font" Target="fonts/HelveticaNeueLight-bold.fntdata"/><Relationship Id="rId34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22" Type="http://schemas.openxmlformats.org/officeDocument/2006/relationships/font" Target="fonts/Caveat-bold.fntdata"/><Relationship Id="rId21" Type="http://schemas.openxmlformats.org/officeDocument/2006/relationships/font" Target="fonts/Caveat-regular.fntdata"/><Relationship Id="rId24" Type="http://schemas.openxmlformats.org/officeDocument/2006/relationships/font" Target="fonts/GoogleSansMedium-bold.fntdata"/><Relationship Id="rId23" Type="http://schemas.openxmlformats.org/officeDocument/2006/relationships/font" Target="fonts/GoogleSansMedium-regular.fntdata"/><Relationship Id="rId26" Type="http://schemas.openxmlformats.org/officeDocument/2006/relationships/font" Target="fonts/GoogleSansMedium-boldItalic.fntdata"/><Relationship Id="rId25" Type="http://schemas.openxmlformats.org/officeDocument/2006/relationships/font" Target="fonts/GoogleSansMedium-italic.fntdata"/><Relationship Id="rId28" Type="http://schemas.openxmlformats.org/officeDocument/2006/relationships/font" Target="fonts/GoogleSans-bold.fntdata"/><Relationship Id="rId27" Type="http://schemas.openxmlformats.org/officeDocument/2006/relationships/font" Target="fonts/GoogleSans-regular.fntdata"/><Relationship Id="rId29" Type="http://schemas.openxmlformats.org/officeDocument/2006/relationships/font" Target="fonts/Google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Roboto-regular.fntdata"/><Relationship Id="rId16" Type="http://schemas.openxmlformats.org/officeDocument/2006/relationships/slide" Target="slides/slide9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3818c1f93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3818c1f93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e547d46008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e547d46008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e547d46008_5_1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e547d46008_5_1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547d46008_5_2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547d46008_5_2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e547d46008_5_2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e547d46008_5_2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e547d46008_5_2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e547d46008_5_2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e547d46008_5_2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e547d46008_5_2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e547d46008_5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e547d46008_5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e547d46008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e547d46008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1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" name="Google Shape;16;p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/>
        </p:nvSpPr>
        <p:spPr>
          <a:xfrm>
            <a:off x="263925" y="4869938"/>
            <a:ext cx="43890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E9E9E"/>
                </a:solidFill>
              </a:rPr>
              <a:t>Global AI Business and Solutions</a:t>
            </a:r>
            <a:endParaRPr sz="600">
              <a:solidFill>
                <a:srgbClr val="9E9E9E"/>
              </a:solidFill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900" y="4891662"/>
            <a:ext cx="160275" cy="1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329184" y="365760"/>
            <a:ext cx="731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29184" y="1097280"/>
            <a:ext cx="73152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1pPr>
            <a:lvl2pPr indent="-285750" lvl="1" marL="914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pic>
        <p:nvPicPr>
          <p:cNvPr id="96" name="Google Shape;9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31550" y="4551132"/>
            <a:ext cx="438925" cy="41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0" name="Google Shape;100;p1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" name="Google Shape;10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07" name="Google Shape;107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0" name="Google Shape;120;p15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21" name="Google Shape;121;p1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2" name="Google Shape;122;p1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1" name="Google Shape;131;p16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p16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3" name="Google Shape;13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38" name="Google Shape;138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39" name="Google Shape;139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48" name="Google Shape;148;p18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50" name="Google Shape;15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55" name="Google Shape;155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6" name="Google Shape;156;p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5" name="Google Shape;165;p2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Google Shape;168;p2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69" name="Google Shape;169;p2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0" name="Google Shape;170;p2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29184" y="365760"/>
            <a:ext cx="731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31550" y="4551132"/>
            <a:ext cx="438925" cy="4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349575" y="4792025"/>
            <a:ext cx="5852100" cy="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7969650" y="266325"/>
            <a:ext cx="1000800" cy="18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2" name="Google Shape;182;p2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3" name="Google Shape;183;p2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84" name="Google Shape;184;p2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5" name="Google Shape;195;p2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97" name="Google Shape;197;p2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98" name="Google Shape;198;p2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" name="Google Shape;206;p2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7" name="Google Shape;207;p2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8" name="Google Shape;208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9" name="Google Shape;20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3" name="Google Shape;213;p2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2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5" name="Google Shape;21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8" name="Google Shape;218;p2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9" name="Google Shape;219;p2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" name="Google Shape;220;p2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21" name="Google Shape;22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4" name="Google Shape;224;p2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25" name="Google Shape;225;p26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6" name="Google Shape;226;p26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27" name="Google Shape;2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2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3" name="Google Shape;233;p2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type="title"/>
          </p:nvPr>
        </p:nvSpPr>
        <p:spPr>
          <a:xfrm>
            <a:off x="340663" y="2296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6" name="Google Shape;246;p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8" name="Google Shape;258;p29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59" name="Google Shape;259;p2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0" name="Google Shape;260;p2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30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Google Shape;271;p3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72" name="Google Shape;272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3" name="Google Shape;273;p3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329184" y="365760"/>
            <a:ext cx="7315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29184" y="1097280"/>
            <a:ext cx="73152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1pPr>
            <a:lvl2pPr indent="-285750" lvl="1" marL="914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6897" y="0"/>
            <a:ext cx="1433575" cy="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475" y="4462275"/>
            <a:ext cx="1076016" cy="6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1550" y="4551132"/>
            <a:ext cx="438925" cy="41256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idx="2" type="subTitle"/>
          </p:nvPr>
        </p:nvSpPr>
        <p:spPr>
          <a:xfrm>
            <a:off x="349575" y="4792025"/>
            <a:ext cx="5852100" cy="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10000"/>
              </a:lnSpc>
              <a:spcBef>
                <a:spcPts val="22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1" name="Google Shape;281;p31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3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85" name="Google Shape;285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6" name="Google Shape;286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4" name="Google Shape;294;p32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7" name="Google Shape;297;p3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98" name="Google Shape;298;p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99" name="Google Shape;299;p3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7" name="Google Shape;307;p33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8" name="Google Shape;308;p33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1" name="Google Shape;311;p3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2" name="Google Shape;312;p3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3" name="Google Shape;313;p3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1" name="Google Shape;321;p34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Google Shape;324;p34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25" name="Google Shape;325;p3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6" name="Google Shape;326;p3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4" name="Google Shape;334;p35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7" name="Google Shape;337;p35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i="0" sz="2400" u="none" cap="none" strike="noStrike"/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38" name="Google Shape;338;p3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9" name="Google Shape;339;p3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3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48" name="Google Shape;348;p3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37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56" name="Google Shape;356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37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63" name="Google Shape;363;p37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1" name="Google Shape;371;p37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8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7" name="Google Shape;377;p38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78" name="Google Shape;378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79" name="Google Shape;379;p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" name="Google Shape;388;p39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39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9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5" name="Google Shape;395;p4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96" name="Google Shape;396;p4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4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398" name="Google Shape;398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99" name="Google Shape;399;p4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36" name="Google Shape;36;p5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37" name="Google Shape;37;p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" name="Google Shape;38;p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07" name="Google Shape;407;p41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8" name="Google Shape;408;p4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1" name="Google Shape;411;p4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12" name="Google Shape;412;p4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3" name="Google Shape;413;p4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4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3" name="Google Shape;423;p4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24" name="Google Shape;424;p4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" name="Google Shape;425;p4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26" name="Google Shape;426;p4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27" name="Google Shape;427;p4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4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7" name="Google Shape;437;p43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38" name="Google Shape;438;p43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9" name="Google Shape;439;p43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40" name="Google Shape;440;p4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41" name="Google Shape;441;p4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2 1">
  <p:cSld name="TITLE_2_2_1_2">
    <p:bg>
      <p:bgPr>
        <a:solidFill>
          <a:srgbClr val="E1E8D7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/>
          <p:nvPr>
            <p:ph type="ctrTitle"/>
          </p:nvPr>
        </p:nvSpPr>
        <p:spPr>
          <a:xfrm>
            <a:off x="293408" y="1243584"/>
            <a:ext cx="8485500" cy="20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455" name="Google Shape;455;p47"/>
          <p:cNvSpPr txBox="1"/>
          <p:nvPr>
            <p:ph idx="1" type="subTitle"/>
          </p:nvPr>
        </p:nvSpPr>
        <p:spPr>
          <a:xfrm>
            <a:off x="293408" y="352044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5624C"/>
              </a:buClr>
              <a:buSzPts val="3400"/>
              <a:buFont typeface="Google Sans"/>
              <a:buNone/>
              <a:defRPr sz="3400">
                <a:solidFill>
                  <a:srgbClr val="55624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6" name="Google Shape;456;p47"/>
          <p:cNvSpPr txBox="1"/>
          <p:nvPr>
            <p:ph idx="2" type="subTitle"/>
          </p:nvPr>
        </p:nvSpPr>
        <p:spPr>
          <a:xfrm>
            <a:off x="2926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7" name="Google Shape;457;p47"/>
          <p:cNvSpPr txBox="1"/>
          <p:nvPr>
            <p:ph idx="3" type="subTitle"/>
          </p:nvPr>
        </p:nvSpPr>
        <p:spPr>
          <a:xfrm>
            <a:off x="22360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8" name="Google Shape;458;p47"/>
          <p:cNvSpPr txBox="1"/>
          <p:nvPr>
            <p:ph idx="4" type="subTitle"/>
          </p:nvPr>
        </p:nvSpPr>
        <p:spPr>
          <a:xfrm>
            <a:off x="41794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9" name="Google Shape;459;p47"/>
          <p:cNvSpPr txBox="1"/>
          <p:nvPr>
            <p:ph idx="5" type="subTitle"/>
          </p:nvPr>
        </p:nvSpPr>
        <p:spPr>
          <a:xfrm>
            <a:off x="61228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ic">
  <p:cSld name="CUSTOM_8_2_1_1_1_1_1_2_1_1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8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65" name="Google Shape;465;p4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66" name="Google Shape;466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1" name="Google Shape;471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2" name="Google Shape;47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7" name="Google Shape;47;p6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8" name="Google Shape;48;p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9" name="Google Shape;49;p6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9" name="Google Shape;47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0" name="Google Shape;48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3" name="Google Shape;48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6" name="Google Shape;48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7" name="Google Shape;48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0" name="Google Shape;490;p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1" name="Google Shape;491;p5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2" name="Google Shape;49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5" name="Google Shape;49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8" name="Google Shape;498;p5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9" name="Google Shape;49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2" name="Google Shape;50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6" name="Google Shape;506;p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7" name="Google Shape;507;p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8" name="Google Shape;50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1" name="Google Shape;51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4" name="Google Shape;514;p6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5" name="Google Shape;51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4" name="Google Shape;524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5" name="Google Shape;52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8" name="Google Shape;52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1" name="Google Shape;53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2" name="Google Shape;53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5" name="Google Shape;535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6" name="Google Shape;536;p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7" name="Google Shape;53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/>
          <p:nvPr>
            <p:ph type="title"/>
          </p:nvPr>
        </p:nvSpPr>
        <p:spPr>
          <a:xfrm>
            <a:off x="311700" y="6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oogle Sans"/>
              <a:buNone/>
              <a:defRPr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40" name="Google Shape;5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5" y="4920250"/>
            <a:ext cx="561975" cy="1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9"/>
          <p:cNvSpPr txBox="1"/>
          <p:nvPr>
            <p:ph type="title"/>
          </p:nvPr>
        </p:nvSpPr>
        <p:spPr>
          <a:xfrm>
            <a:off x="266400" y="24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0"/>
          <p:cNvSpPr txBox="1"/>
          <p:nvPr>
            <p:ph type="title"/>
          </p:nvPr>
        </p:nvSpPr>
        <p:spPr>
          <a:xfrm>
            <a:off x="266400" y="24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7" name="Google Shape;547;p7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8" name="Google Shape;54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1" name="Google Shape;55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7" name="Google Shape;57;p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" name="Google Shape;58;p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5" name="Google Shape;555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6" name="Google Shape;556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7" name="Google Shape;55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0" name="Google Shape;56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3" name="Google Shape;563;p7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4" name="Google Shape;56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69" name="Google Shape;69;p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" name="Google Shape;80;p1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83" name="Google Shape;83;p1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4" name="Google Shape;84;p1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40663" y="2296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400"/>
              <a:buFont typeface="Google Sans Medium"/>
              <a:buNone/>
              <a:defRPr i="0" sz="2400" u="none" cap="none" strike="noStrike">
                <a:solidFill>
                  <a:srgbClr val="1F1F1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6" name="Google Shape;47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0" name="Google Shape;520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1" name="Google Shape;52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7"/>
          <p:cNvSpPr txBox="1"/>
          <p:nvPr/>
        </p:nvSpPr>
        <p:spPr>
          <a:xfrm>
            <a:off x="3870550" y="1860000"/>
            <a:ext cx="53895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6BBC3"/>
                </a:solidFill>
                <a:latin typeface="Google Sans"/>
                <a:ea typeface="Google Sans"/>
                <a:cs typeface="Google Sans"/>
                <a:sym typeface="Google Sans"/>
              </a:rPr>
              <a:t>Marketing</a:t>
            </a:r>
            <a:br>
              <a:rPr b="1" lang="en" sz="3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lang="en" sz="45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Insights &amp; Analytics</a:t>
            </a:r>
            <a:endParaRPr b="1" sz="45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2" name="Google Shape;572;p77"/>
          <p:cNvSpPr txBox="1"/>
          <p:nvPr/>
        </p:nvSpPr>
        <p:spPr>
          <a:xfrm>
            <a:off x="3870550" y="3193850"/>
            <a:ext cx="4080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Date: {{date}}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73" name="Google Shape;57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425" y="1556050"/>
            <a:ext cx="1177825" cy="3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8"/>
          <p:cNvSpPr/>
          <p:nvPr/>
        </p:nvSpPr>
        <p:spPr>
          <a:xfrm>
            <a:off x="0" y="2890050"/>
            <a:ext cx="3859200" cy="115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8"/>
          <p:cNvSpPr txBox="1"/>
          <p:nvPr/>
        </p:nvSpPr>
        <p:spPr>
          <a:xfrm>
            <a:off x="300750" y="3206550"/>
            <a:ext cx="513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Analytics &amp; Insights</a:t>
            </a:r>
            <a:endParaRPr b="1" sz="2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80" name="Google Shape;58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25" y="4911275"/>
            <a:ext cx="553775" cy="1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9"/>
          <p:cNvSpPr txBox="1"/>
          <p:nvPr>
            <p:ph type="title"/>
          </p:nvPr>
        </p:nvSpPr>
        <p:spPr>
          <a:xfrm>
            <a:off x="311700" y="10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Trends &amp; Consumer Insights</a:t>
            </a:r>
            <a:endParaRPr/>
          </a:p>
        </p:txBody>
      </p:sp>
      <p:sp>
        <p:nvSpPr>
          <p:cNvPr id="586" name="Google Shape;586;p79"/>
          <p:cNvSpPr txBox="1"/>
          <p:nvPr/>
        </p:nvSpPr>
        <p:spPr>
          <a:xfrm>
            <a:off x="424900" y="2019313"/>
            <a:ext cx="116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Top Terms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87" name="Google Shape;5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075" y="1289500"/>
            <a:ext cx="1595525" cy="12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350" y="2757200"/>
            <a:ext cx="1544975" cy="114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0"/>
          <p:cNvSpPr txBox="1"/>
          <p:nvPr>
            <p:ph type="title"/>
          </p:nvPr>
        </p:nvSpPr>
        <p:spPr>
          <a:xfrm>
            <a:off x="311700" y="10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Audience insights </a:t>
            </a:r>
            <a:endParaRPr/>
          </a:p>
        </p:txBody>
      </p:sp>
      <p:sp>
        <p:nvSpPr>
          <p:cNvPr id="594" name="Google Shape;594;p80"/>
          <p:cNvSpPr txBox="1"/>
          <p:nvPr/>
        </p:nvSpPr>
        <p:spPr>
          <a:xfrm>
            <a:off x="4739750" y="1598413"/>
            <a:ext cx="2254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Predicted User LTV Revenue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95" name="Google Shape;595;p80"/>
          <p:cNvSpPr txBox="1"/>
          <p:nvPr/>
        </p:nvSpPr>
        <p:spPr>
          <a:xfrm>
            <a:off x="624950" y="3490875"/>
            <a:ext cx="225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Purchases Total Amount Sold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96" name="Google Shape;5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25" y="2650950"/>
            <a:ext cx="4462474" cy="219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1"/>
          <p:cNvSpPr txBox="1"/>
          <p:nvPr>
            <p:ph type="title"/>
          </p:nvPr>
        </p:nvSpPr>
        <p:spPr>
          <a:xfrm>
            <a:off x="311700" y="10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Campaign performance</a:t>
            </a:r>
            <a:endParaRPr/>
          </a:p>
        </p:txBody>
      </p:sp>
      <p:sp>
        <p:nvSpPr>
          <p:cNvPr id="602" name="Google Shape;602;p81"/>
          <p:cNvSpPr txBox="1"/>
          <p:nvPr/>
        </p:nvSpPr>
        <p:spPr>
          <a:xfrm>
            <a:off x="241900" y="1803950"/>
            <a:ext cx="155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Conversions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03" name="Google Shape;60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75" y="3118927"/>
            <a:ext cx="2676173" cy="164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875" y="1366700"/>
            <a:ext cx="2882825" cy="16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225" y="3120300"/>
            <a:ext cx="2957670" cy="157077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1"/>
          <p:cNvSpPr txBox="1"/>
          <p:nvPr/>
        </p:nvSpPr>
        <p:spPr>
          <a:xfrm>
            <a:off x="-488875" y="3422750"/>
            <a:ext cx="1553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Cost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7" name="Google Shape;607;p81"/>
          <p:cNvSpPr txBox="1"/>
          <p:nvPr/>
        </p:nvSpPr>
        <p:spPr>
          <a:xfrm>
            <a:off x="6805100" y="1803950"/>
            <a:ext cx="1447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Cost per conversion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8" name="Google Shape;608;p81"/>
          <p:cNvSpPr txBox="1"/>
          <p:nvPr/>
        </p:nvSpPr>
        <p:spPr>
          <a:xfrm>
            <a:off x="7012675" y="3294150"/>
            <a:ext cx="1122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Conversion</a:t>
            </a: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trends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2"/>
          <p:cNvSpPr txBox="1"/>
          <p:nvPr>
            <p:ph type="title"/>
          </p:nvPr>
        </p:nvSpPr>
        <p:spPr>
          <a:xfrm>
            <a:off x="311700" y="10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 performance</a:t>
            </a:r>
            <a:endParaRPr/>
          </a:p>
        </p:txBody>
      </p:sp>
      <p:sp>
        <p:nvSpPr>
          <p:cNvPr id="614" name="Google Shape;614;p82"/>
          <p:cNvSpPr txBox="1"/>
          <p:nvPr/>
        </p:nvSpPr>
        <p:spPr>
          <a:xfrm>
            <a:off x="301924" y="1635675"/>
            <a:ext cx="135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Product</a:t>
            </a: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Availability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15" name="Google Shape;615;p82"/>
          <p:cNvSpPr txBox="1"/>
          <p:nvPr/>
        </p:nvSpPr>
        <p:spPr>
          <a:xfrm>
            <a:off x="7847348" y="1781075"/>
            <a:ext cx="87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Sales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16" name="Google Shape;6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425" y="821101"/>
            <a:ext cx="3710826" cy="208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225" y="3292850"/>
            <a:ext cx="5370824" cy="183572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2"/>
          <p:cNvSpPr txBox="1"/>
          <p:nvPr/>
        </p:nvSpPr>
        <p:spPr>
          <a:xfrm>
            <a:off x="757613" y="3507775"/>
            <a:ext cx="152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Sales in top 10 cities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3"/>
          <p:cNvSpPr txBox="1"/>
          <p:nvPr>
            <p:ph type="title"/>
          </p:nvPr>
        </p:nvSpPr>
        <p:spPr>
          <a:xfrm>
            <a:off x="311700" y="10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Sentiment analysis</a:t>
            </a:r>
            <a:endParaRPr/>
          </a:p>
        </p:txBody>
      </p:sp>
      <p:sp>
        <p:nvSpPr>
          <p:cNvPr id="624" name="Google Shape;624;p83"/>
          <p:cNvSpPr txBox="1"/>
          <p:nvPr/>
        </p:nvSpPr>
        <p:spPr>
          <a:xfrm>
            <a:off x="311695" y="1456875"/>
            <a:ext cx="139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Overall Sentiment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5" name="Google Shape;625;p83"/>
          <p:cNvSpPr txBox="1"/>
          <p:nvPr/>
        </p:nvSpPr>
        <p:spPr>
          <a:xfrm>
            <a:off x="6954975" y="1456875"/>
            <a:ext cx="1199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Product-wise Sentiment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6" name="Google Shape;626;p83"/>
          <p:cNvSpPr txBox="1"/>
          <p:nvPr/>
        </p:nvSpPr>
        <p:spPr>
          <a:xfrm>
            <a:off x="6954975" y="2871725"/>
            <a:ext cx="14229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Average Product Rating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7" name="Google Shape;62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975" y="970491"/>
            <a:ext cx="2577575" cy="16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83"/>
          <p:cNvSpPr txBox="1"/>
          <p:nvPr/>
        </p:nvSpPr>
        <p:spPr>
          <a:xfrm>
            <a:off x="-255030" y="3195200"/>
            <a:ext cx="1390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Word Cloud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9" name="Google Shape;62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204" y="2829800"/>
            <a:ext cx="2637970" cy="225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975" y="2841700"/>
            <a:ext cx="2577578" cy="22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4"/>
          <p:cNvSpPr txBox="1"/>
          <p:nvPr>
            <p:ph type="title"/>
          </p:nvPr>
        </p:nvSpPr>
        <p:spPr>
          <a:xfrm>
            <a:off x="311700" y="10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Performance</a:t>
            </a:r>
            <a:endParaRPr/>
          </a:p>
        </p:txBody>
      </p:sp>
      <p:sp>
        <p:nvSpPr>
          <p:cNvPr id="636" name="Google Shape;636;p84"/>
          <p:cNvSpPr txBox="1"/>
          <p:nvPr/>
        </p:nvSpPr>
        <p:spPr>
          <a:xfrm>
            <a:off x="182700" y="3535663"/>
            <a:ext cx="2530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Product Sales by Region</a:t>
            </a:r>
            <a:endParaRPr b="1" sz="16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37" name="Google Shape;637;p84"/>
          <p:cNvSpPr txBox="1"/>
          <p:nvPr/>
        </p:nvSpPr>
        <p:spPr>
          <a:xfrm>
            <a:off x="4480575" y="3511950"/>
            <a:ext cx="26286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veat"/>
                <a:ea typeface="Caveat"/>
                <a:cs typeface="Caveat"/>
                <a:sym typeface="Caveat"/>
              </a:rPr>
              <a:t>Sales Amount by Product Category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38" name="Google Shape;63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250" y="978800"/>
            <a:ext cx="4434975" cy="2253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5"/>
          <p:cNvSpPr/>
          <p:nvPr/>
        </p:nvSpPr>
        <p:spPr>
          <a:xfrm>
            <a:off x="2946300" y="2043300"/>
            <a:ext cx="3251400" cy="105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5"/>
          <p:cNvSpPr txBox="1"/>
          <p:nvPr/>
        </p:nvSpPr>
        <p:spPr>
          <a:xfrm>
            <a:off x="3072000" y="2230050"/>
            <a:ext cx="3000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b="1" sz="3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